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4" r:id="rId9"/>
    <p:sldId id="267" r:id="rId10"/>
    <p:sldId id="268" r:id="rId11"/>
    <p:sldId id="269" r:id="rId12"/>
    <p:sldId id="270" r:id="rId13"/>
    <p:sldId id="271" r:id="rId14"/>
    <p:sldId id="272" r:id="rId15"/>
    <p:sldId id="274" r:id="rId16"/>
    <p:sldId id="275" r:id="rId17"/>
    <p:sldId id="276" r:id="rId18"/>
    <p:sldId id="277" r:id="rId19"/>
    <p:sldId id="278" r:id="rId20"/>
  </p:sldIdLst>
  <p:sldSz cx="12192000" cy="6858000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22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68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BB3B2E4-0F18-4AD4-A371-453EEC882940}" type="datetimeFigureOut">
              <a:rPr lang="nl-NL" smtClean="0"/>
              <a:t>21-7-2018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11F27AF-48CB-4DA6-8041-4E046EDE5505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23096562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1F27AF-48CB-4DA6-8041-4E046EDE5505}" type="slidenum">
              <a:rPr lang="nl-NL" smtClean="0"/>
              <a:t>1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15265858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1F27AF-48CB-4DA6-8041-4E046EDE5505}" type="slidenum">
              <a:rPr lang="nl-NL" smtClean="0"/>
              <a:t>10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81436237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1F27AF-48CB-4DA6-8041-4E046EDE5505}" type="slidenum">
              <a:rPr lang="nl-NL" smtClean="0"/>
              <a:t>11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33534417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1F27AF-48CB-4DA6-8041-4E046EDE5505}" type="slidenum">
              <a:rPr lang="nl-NL" smtClean="0"/>
              <a:t>12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14225640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1F27AF-48CB-4DA6-8041-4E046EDE5505}" type="slidenum">
              <a:rPr lang="nl-NL" smtClean="0"/>
              <a:t>13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95763750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1F27AF-48CB-4DA6-8041-4E046EDE5505}" type="slidenum">
              <a:rPr lang="nl-NL" smtClean="0"/>
              <a:t>14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87510264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1F27AF-48CB-4DA6-8041-4E046EDE5505}" type="slidenum">
              <a:rPr lang="nl-NL" smtClean="0"/>
              <a:t>15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48839128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1F27AF-48CB-4DA6-8041-4E046EDE5505}" type="slidenum">
              <a:rPr lang="nl-NL" smtClean="0"/>
              <a:t>16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4832256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1F27AF-48CB-4DA6-8041-4E046EDE5505}" type="slidenum">
              <a:rPr lang="nl-NL" smtClean="0"/>
              <a:t>17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71684043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1F27AF-48CB-4DA6-8041-4E046EDE5505}" type="slidenum">
              <a:rPr lang="nl-NL" smtClean="0"/>
              <a:t>18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103797997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1F27AF-48CB-4DA6-8041-4E046EDE5505}" type="slidenum">
              <a:rPr lang="nl-NL" smtClean="0"/>
              <a:t>19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28116017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1F27AF-48CB-4DA6-8041-4E046EDE5505}" type="slidenum">
              <a:rPr lang="nl-NL" smtClean="0"/>
              <a:t>2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90843953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1F27AF-48CB-4DA6-8041-4E046EDE5505}" type="slidenum">
              <a:rPr lang="nl-NL" smtClean="0"/>
              <a:t>3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9955893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1F27AF-48CB-4DA6-8041-4E046EDE5505}" type="slidenum">
              <a:rPr lang="nl-NL" smtClean="0"/>
              <a:t>4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35568155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1F27AF-48CB-4DA6-8041-4E046EDE5505}" type="slidenum">
              <a:rPr lang="nl-NL" smtClean="0"/>
              <a:t>5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25474574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1F27AF-48CB-4DA6-8041-4E046EDE5505}" type="slidenum">
              <a:rPr lang="nl-NL" smtClean="0"/>
              <a:t>6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7607184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1F27AF-48CB-4DA6-8041-4E046EDE5505}" type="slidenum">
              <a:rPr lang="nl-NL" smtClean="0"/>
              <a:t>7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0106174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1F27AF-48CB-4DA6-8041-4E046EDE5505}" type="slidenum">
              <a:rPr lang="nl-NL" smtClean="0"/>
              <a:t>8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15000520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1F27AF-48CB-4DA6-8041-4E046EDE5505}" type="slidenum">
              <a:rPr lang="nl-NL" smtClean="0"/>
              <a:t>9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05095393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B073316-EFDB-4C88-A5B8-F1BDB8E2732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3DC063B5-85CA-4B68-8562-2D079BEA4CD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Klikken om de ondertitelstijl van het model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B21724E1-4454-4EF9-9439-E07F45AF9B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43FF87-4008-4EE5-B1F7-3440DEAD7119}" type="datetimeFigureOut">
              <a:rPr lang="nl-NL" smtClean="0"/>
              <a:t>21-7-2018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5977F3A2-4F9F-4CA7-AA95-E8155A2EAE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16E0B223-0E6A-4208-A686-5B7E0DA04C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2331C2-61BE-432C-B0CC-D663E5DECD3E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81489895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000">
        <p:fade/>
      </p:transition>
    </mc:Choice>
    <mc:Fallback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9D85C66-76C2-49AD-AF4A-EAE2D4A0C8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BC350B99-97BC-4444-B190-2772C8A0297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59EABABC-2E2E-4D62-8E61-F49B6CC5C4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43FF87-4008-4EE5-B1F7-3440DEAD7119}" type="datetimeFigureOut">
              <a:rPr lang="nl-NL" smtClean="0"/>
              <a:t>21-7-2018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32DFAFD7-DED7-4DB9-BC29-763D15154A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286AAB09-CFA4-4E87-B9E7-6E5E8E028B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2331C2-61BE-432C-B0CC-D663E5DECD3E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34333025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000">
        <p:fade/>
      </p:transition>
    </mc:Choice>
    <mc:Fallback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>
            <a:extLst>
              <a:ext uri="{FF2B5EF4-FFF2-40B4-BE49-F238E27FC236}">
                <a16:creationId xmlns:a16="http://schemas.microsoft.com/office/drawing/2014/main" id="{75ADE0A5-B63E-4ED2-A551-7AF6A499C20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44A29E6E-E172-4A29-9817-9A465D07A71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5D767350-7949-488E-9C14-A0AC31855D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43FF87-4008-4EE5-B1F7-3440DEAD7119}" type="datetimeFigureOut">
              <a:rPr lang="nl-NL" smtClean="0"/>
              <a:t>21-7-2018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570CB5D3-A683-4779-B3BB-60E18C0066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DB9C8C88-D01F-4760-9379-CD2723857D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2331C2-61BE-432C-B0CC-D663E5DECD3E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92855406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000">
        <p:fade/>
      </p:transition>
    </mc:Choice>
    <mc:Fallback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C9E96BA-38C8-4CE9-9A55-F4BD4551E2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2B1E84D8-842E-48CA-8090-4A033405D73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F5116694-3760-4BE4-A43A-AB8FE073E8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43FF87-4008-4EE5-B1F7-3440DEAD7119}" type="datetimeFigureOut">
              <a:rPr lang="nl-NL" smtClean="0"/>
              <a:t>21-7-2018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C8F888A7-FF36-4B34-A7C6-50CAF3E7A9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97322267-BC69-4A88-8D26-7292D09300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2331C2-61BE-432C-B0CC-D663E5DECD3E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90768166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000">
        <p:fade/>
      </p:transition>
    </mc:Choice>
    <mc:Fallback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0A3548A-300F-4455-B443-519ACFD01B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5FB93AD9-A2C0-4BD6-BD00-2BAEAA38B93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5F904FF9-317E-4072-998C-E9E95DAE3A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43FF87-4008-4EE5-B1F7-3440DEAD7119}" type="datetimeFigureOut">
              <a:rPr lang="nl-NL" smtClean="0"/>
              <a:t>21-7-2018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8D5D9816-0386-44B6-B33D-1DA6CDF448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DBEF6837-7137-4EB0-BF7F-19F1F1963C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2331C2-61BE-432C-B0CC-D663E5DECD3E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82537399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000">
        <p:fade/>
      </p:transition>
    </mc:Choice>
    <mc:Fallback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F8F39F3-10D4-4034-95D8-9968EC985B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C329CD56-E074-4E48-A399-4C9EDC6751B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3B0AF1F2-5EC0-487D-8BBE-3147A1196F9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0176F3BC-8FC1-4BB3-8548-C57B7FACFA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43FF87-4008-4EE5-B1F7-3440DEAD7119}" type="datetimeFigureOut">
              <a:rPr lang="nl-NL" smtClean="0"/>
              <a:t>21-7-2018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89EA6F2E-4351-40B1-8CFC-77F4F37A8F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B84D328D-C8B2-41F2-8525-00B3F8D2F3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2331C2-61BE-432C-B0CC-D663E5DECD3E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92198049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000">
        <p:fade/>
      </p:transition>
    </mc:Choice>
    <mc:Fallback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75F4D2A-B519-468A-9D31-722838FB1A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1486A731-8A50-4108-A7C8-F66865F78BF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45C29DB7-92D5-48DB-B0DB-A58FE86E30C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tekst 4">
            <a:extLst>
              <a:ext uri="{FF2B5EF4-FFF2-40B4-BE49-F238E27FC236}">
                <a16:creationId xmlns:a16="http://schemas.microsoft.com/office/drawing/2014/main" id="{9973DC56-684A-4C1A-8F50-4880412DB24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6" name="Tijdelijke aanduiding voor inhoud 5">
            <a:extLst>
              <a:ext uri="{FF2B5EF4-FFF2-40B4-BE49-F238E27FC236}">
                <a16:creationId xmlns:a16="http://schemas.microsoft.com/office/drawing/2014/main" id="{B2FC0F82-ED4B-4B81-BCA8-EFCB0D89748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7" name="Tijdelijke aanduiding voor datum 6">
            <a:extLst>
              <a:ext uri="{FF2B5EF4-FFF2-40B4-BE49-F238E27FC236}">
                <a16:creationId xmlns:a16="http://schemas.microsoft.com/office/drawing/2014/main" id="{A827ADF6-3530-4106-A713-8EEF958ACA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43FF87-4008-4EE5-B1F7-3440DEAD7119}" type="datetimeFigureOut">
              <a:rPr lang="nl-NL" smtClean="0"/>
              <a:t>21-7-2018</a:t>
            </a:fld>
            <a:endParaRPr lang="nl-NL"/>
          </a:p>
        </p:txBody>
      </p:sp>
      <p:sp>
        <p:nvSpPr>
          <p:cNvPr id="8" name="Tijdelijke aanduiding voor voettekst 7">
            <a:extLst>
              <a:ext uri="{FF2B5EF4-FFF2-40B4-BE49-F238E27FC236}">
                <a16:creationId xmlns:a16="http://schemas.microsoft.com/office/drawing/2014/main" id="{53F6F840-0F93-4F23-8B53-F294372DBD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Tijdelijke aanduiding voor dianummer 8">
            <a:extLst>
              <a:ext uri="{FF2B5EF4-FFF2-40B4-BE49-F238E27FC236}">
                <a16:creationId xmlns:a16="http://schemas.microsoft.com/office/drawing/2014/main" id="{F128F172-24C8-405E-8C49-C1DB0A29CE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2331C2-61BE-432C-B0CC-D663E5DECD3E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07797449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000">
        <p:fade/>
      </p:transition>
    </mc:Choice>
    <mc:Fallback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C3E0DD3-47E0-4BA5-AFB9-A72D15848B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datum 2">
            <a:extLst>
              <a:ext uri="{FF2B5EF4-FFF2-40B4-BE49-F238E27FC236}">
                <a16:creationId xmlns:a16="http://schemas.microsoft.com/office/drawing/2014/main" id="{4635D96C-F858-4A2A-9B1F-DE184D1970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43FF87-4008-4EE5-B1F7-3440DEAD7119}" type="datetimeFigureOut">
              <a:rPr lang="nl-NL" smtClean="0"/>
              <a:t>21-7-2018</a:t>
            </a:fld>
            <a:endParaRPr lang="nl-NL"/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A9C32CC3-E804-4223-9D35-BE10D90199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380CFD34-18DC-44E5-B052-E9C66F9D43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2331C2-61BE-432C-B0CC-D663E5DECD3E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89842606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000">
        <p:fade/>
      </p:transition>
    </mc:Choice>
    <mc:Fallback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>
            <a:extLst>
              <a:ext uri="{FF2B5EF4-FFF2-40B4-BE49-F238E27FC236}">
                <a16:creationId xmlns:a16="http://schemas.microsoft.com/office/drawing/2014/main" id="{C9E80A70-0765-4C71-AEB9-00BDC076FC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43FF87-4008-4EE5-B1F7-3440DEAD7119}" type="datetimeFigureOut">
              <a:rPr lang="nl-NL" smtClean="0"/>
              <a:t>21-7-2018</a:t>
            </a:fld>
            <a:endParaRPr lang="nl-NL"/>
          </a:p>
        </p:txBody>
      </p:sp>
      <p:sp>
        <p:nvSpPr>
          <p:cNvPr id="3" name="Tijdelijke aanduiding voor voettekst 2">
            <a:extLst>
              <a:ext uri="{FF2B5EF4-FFF2-40B4-BE49-F238E27FC236}">
                <a16:creationId xmlns:a16="http://schemas.microsoft.com/office/drawing/2014/main" id="{7BE0B6E4-FF3C-41CA-BEBB-66834FB26F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CFFC1981-D5CC-4A95-8745-DA1A0D149A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2331C2-61BE-432C-B0CC-D663E5DECD3E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20413468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000">
        <p:fade/>
      </p:transition>
    </mc:Choice>
    <mc:Fallback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739BFA2-A513-4703-8227-BB1A122523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C1032CA6-C42F-424D-81FA-0B764898803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864AC52F-EFF5-4B17-947E-BA192A4E543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8B3D1631-C9CD-48CA-B01A-5BC17E24D1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43FF87-4008-4EE5-B1F7-3440DEAD7119}" type="datetimeFigureOut">
              <a:rPr lang="nl-NL" smtClean="0"/>
              <a:t>21-7-2018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47A32548-4927-46F5-860C-C95A12D32E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8EE88F77-E768-4C55-A56E-4EC2D4552B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2331C2-61BE-432C-B0CC-D663E5DECD3E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1134577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000">
        <p:fade/>
      </p:transition>
    </mc:Choice>
    <mc:Fallback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E22F679-2060-4C29-8262-428FCE9647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afbeelding 2">
            <a:extLst>
              <a:ext uri="{FF2B5EF4-FFF2-40B4-BE49-F238E27FC236}">
                <a16:creationId xmlns:a16="http://schemas.microsoft.com/office/drawing/2014/main" id="{73F5CC4D-DE4A-41BA-AFBC-2173CA451EA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D61FE8ED-2099-4E60-906E-FEE81C776C7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528355F5-948F-41FF-A866-10FCC2A60C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43FF87-4008-4EE5-B1F7-3440DEAD7119}" type="datetimeFigureOut">
              <a:rPr lang="nl-NL" smtClean="0"/>
              <a:t>21-7-2018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CA0F838F-AE49-4687-8118-C897EBC1B8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0A923607-087C-4382-8429-5B5BE8828E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2331C2-61BE-432C-B0CC-D663E5DECD3E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72846538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000">
        <p:fade/>
      </p:transition>
    </mc:Choice>
    <mc:Fallback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>
            <a:extLst>
              <a:ext uri="{FF2B5EF4-FFF2-40B4-BE49-F238E27FC236}">
                <a16:creationId xmlns:a16="http://schemas.microsoft.com/office/drawing/2014/main" id="{E7CEE6A9-FE6F-49EE-B4B9-1126F6C855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79F37E8A-327D-4C6E-A0DF-C1DBCD76FAC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95FE09D8-D50B-4F75-A234-BE2C2840D56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43FF87-4008-4EE5-B1F7-3440DEAD7119}" type="datetimeFigureOut">
              <a:rPr lang="nl-NL" smtClean="0"/>
              <a:t>21-7-2018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8645BB0A-7761-4687-AF9D-52DFB7551CD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1A03B1E9-44C5-409C-AE4F-AF4B953A7FD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B2331C2-61BE-432C-B0CC-D663E5DECD3E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0567632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>
    <mc:Choice xmlns:p14="http://schemas.microsoft.com/office/powerpoint/2010/main" Requires="p14">
      <p:transition spd="slow" p14:dur="3000">
        <p:fade/>
      </p:transition>
    </mc:Choice>
    <mc:Fallback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7CFCFE3-B12D-452F-A264-7FAFB98E156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1083942"/>
          </a:xfrm>
        </p:spPr>
        <p:txBody>
          <a:bodyPr/>
          <a:lstStyle/>
          <a:p>
            <a:pPr algn="just"/>
            <a:r>
              <a:rPr lang="nl-NL" dirty="0"/>
              <a:t>Foto’s van Ad </a:t>
            </a:r>
            <a:r>
              <a:rPr lang="nl-NL" dirty="0" err="1"/>
              <a:t>Fahner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26153831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000">
        <p:fade/>
      </p:transition>
    </mc:Choice>
    <mc:Fallback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fbeelding 2">
            <a:extLst>
              <a:ext uri="{FF2B5EF4-FFF2-40B4-BE49-F238E27FC236}">
                <a16:creationId xmlns:a16="http://schemas.microsoft.com/office/drawing/2014/main" id="{24AC5614-5420-4605-A36E-666A40B88A1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6992" y="11557"/>
            <a:ext cx="4496498" cy="67426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028704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000">
        <p:fade/>
      </p:transition>
    </mc:Choice>
    <mc:Fallback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fbeelding 2">
            <a:extLst>
              <a:ext uri="{FF2B5EF4-FFF2-40B4-BE49-F238E27FC236}">
                <a16:creationId xmlns:a16="http://schemas.microsoft.com/office/drawing/2014/main" id="{1B4BEBC6-2E7D-441F-874B-38CA16AF53E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0547" y="61873"/>
            <a:ext cx="4467832" cy="66996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969777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000">
        <p:fade/>
      </p:transition>
    </mc:Choice>
    <mc:Fallback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fbeelding 2">
            <a:extLst>
              <a:ext uri="{FF2B5EF4-FFF2-40B4-BE49-F238E27FC236}">
                <a16:creationId xmlns:a16="http://schemas.microsoft.com/office/drawing/2014/main" id="{33636CD3-BBC7-4555-8FF4-C1F9FD4D98A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1962" y="398695"/>
            <a:ext cx="9365151" cy="62453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638507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000">
        <p:fade/>
      </p:transition>
    </mc:Choice>
    <mc:Fallback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fbeelding 2">
            <a:extLst>
              <a:ext uri="{FF2B5EF4-FFF2-40B4-BE49-F238E27FC236}">
                <a16:creationId xmlns:a16="http://schemas.microsoft.com/office/drawing/2014/main" id="{E7C45639-66F7-42DC-AE74-282EBCD1272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08602" y="-1025"/>
            <a:ext cx="4588778" cy="68810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541471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000">
        <p:fade/>
      </p:transition>
    </mc:Choice>
    <mc:Fallback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fbeelding 2">
            <a:extLst>
              <a:ext uri="{FF2B5EF4-FFF2-40B4-BE49-F238E27FC236}">
                <a16:creationId xmlns:a16="http://schemas.microsoft.com/office/drawing/2014/main" id="{FCE30402-4374-4A2E-A487-F098923D0FE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0546" y="61873"/>
            <a:ext cx="4462943" cy="66923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610184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000">
        <p:fade/>
      </p:transition>
    </mc:Choice>
    <mc:Fallback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fbeelding 2">
            <a:extLst>
              <a:ext uri="{FF2B5EF4-FFF2-40B4-BE49-F238E27FC236}">
                <a16:creationId xmlns:a16="http://schemas.microsoft.com/office/drawing/2014/main" id="{59B058FF-DD55-40EC-B8B2-44C037E446F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00213" y="-13604"/>
            <a:ext cx="4582502" cy="68716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628002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000">
        <p:fade/>
      </p:transition>
    </mc:Choice>
    <mc:Fallback>
      <p:transition spd="slow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fbeelding 2">
            <a:extLst>
              <a:ext uri="{FF2B5EF4-FFF2-40B4-BE49-F238E27FC236}">
                <a16:creationId xmlns:a16="http://schemas.microsoft.com/office/drawing/2014/main" id="{5414CE28-3AF7-4C08-A381-0D9D48D8904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2906" y="325967"/>
            <a:ext cx="9398730" cy="62677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506392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000">
        <p:fade/>
      </p:transition>
    </mc:Choice>
    <mc:Fallback>
      <p:transition spd="slow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>
            <a:extLst>
              <a:ext uri="{FF2B5EF4-FFF2-40B4-BE49-F238E27FC236}">
                <a16:creationId xmlns:a16="http://schemas.microsoft.com/office/drawing/2014/main" id="{3C265B5B-1A3D-446D-B8AE-1FE206623E8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6991" y="11554"/>
            <a:ext cx="4565724" cy="68464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821668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000">
        <p:fade/>
      </p:transition>
    </mc:Choice>
    <mc:Fallback>
      <p:transition spd="slow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>
            <a:extLst>
              <a:ext uri="{FF2B5EF4-FFF2-40B4-BE49-F238E27FC236}">
                <a16:creationId xmlns:a16="http://schemas.microsoft.com/office/drawing/2014/main" id="{F67A693A-90E0-4428-A65D-37142563C2A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33769" y="36714"/>
            <a:ext cx="4548946" cy="68212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370814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000">
        <p:fade/>
      </p:transition>
    </mc:Choice>
    <mc:Fallback>
      <p:transition spd="slow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>
            <a:extLst>
              <a:ext uri="{FF2B5EF4-FFF2-40B4-BE49-F238E27FC236}">
                <a16:creationId xmlns:a16="http://schemas.microsoft.com/office/drawing/2014/main" id="{CF081301-F0EC-4708-9D19-4A49FDAF396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6991" y="11554"/>
            <a:ext cx="4565724" cy="68464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980360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000">
        <p:fade/>
      </p:transition>
    </mc:Choice>
    <mc:Fallback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Afbeelding 4">
            <a:extLst>
              <a:ext uri="{FF2B5EF4-FFF2-40B4-BE49-F238E27FC236}">
                <a16:creationId xmlns:a16="http://schemas.microsoft.com/office/drawing/2014/main" id="{22A84AFB-6992-465A-8AD2-BA240E127E7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93202" y="125835"/>
            <a:ext cx="4413988" cy="66189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734751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000">
        <p:fade/>
      </p:transition>
    </mc:Choice>
    <mc:Fallback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fbeelding 2">
            <a:extLst>
              <a:ext uri="{FF2B5EF4-FFF2-40B4-BE49-F238E27FC236}">
                <a16:creationId xmlns:a16="http://schemas.microsoft.com/office/drawing/2014/main" id="{F708E963-1727-41C3-92C9-DAF4A5C67C7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0547" y="61872"/>
            <a:ext cx="4532168" cy="67961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220670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000">
        <p:fade/>
      </p:transition>
    </mc:Choice>
    <mc:Fallback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fbeelding 2">
            <a:extLst>
              <a:ext uri="{FF2B5EF4-FFF2-40B4-BE49-F238E27FC236}">
                <a16:creationId xmlns:a16="http://schemas.microsoft.com/office/drawing/2014/main" id="{2E0DE25D-833D-4DC1-AE4E-1D3C984C4B1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67325" y="19936"/>
            <a:ext cx="4470384" cy="68380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190643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000">
        <p:fade/>
      </p:transition>
    </mc:Choice>
    <mc:Fallback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fbeelding 2">
            <a:extLst>
              <a:ext uri="{FF2B5EF4-FFF2-40B4-BE49-F238E27FC236}">
                <a16:creationId xmlns:a16="http://schemas.microsoft.com/office/drawing/2014/main" id="{6D5C4E1A-4D3C-4F57-B385-90C1E809A53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16323" y="50576"/>
            <a:ext cx="4794979" cy="68074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580597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000">
        <p:fade/>
      </p:transition>
    </mc:Choice>
    <mc:Fallback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fbeelding 2">
            <a:extLst>
              <a:ext uri="{FF2B5EF4-FFF2-40B4-BE49-F238E27FC236}">
                <a16:creationId xmlns:a16="http://schemas.microsoft.com/office/drawing/2014/main" id="{70E80222-E91A-4FF6-A19A-A4E3B6C2D41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08602" y="-1025"/>
            <a:ext cx="4498588" cy="67457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891262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000">
        <p:fade/>
      </p:transition>
    </mc:Choice>
    <mc:Fallback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fbeelding 2">
            <a:extLst>
              <a:ext uri="{FF2B5EF4-FFF2-40B4-BE49-F238E27FC236}">
                <a16:creationId xmlns:a16="http://schemas.microsoft.com/office/drawing/2014/main" id="{DB1DA028-8D1F-48D0-9003-F303163F3F0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3574" y="393100"/>
            <a:ext cx="9386119" cy="62593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54420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000">
        <p:fade/>
      </p:transition>
    </mc:Choice>
    <mc:Fallback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fbeelding 2">
            <a:extLst>
              <a:ext uri="{FF2B5EF4-FFF2-40B4-BE49-F238E27FC236}">
                <a16:creationId xmlns:a16="http://schemas.microsoft.com/office/drawing/2014/main" id="{3A216942-A24D-4991-8B57-5B9EC0A6599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67324" y="87032"/>
            <a:ext cx="4530055" cy="67929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650119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000">
        <p:fade/>
      </p:transition>
    </mc:Choice>
    <mc:Fallback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fbeelding 2">
            <a:extLst>
              <a:ext uri="{FF2B5EF4-FFF2-40B4-BE49-F238E27FC236}">
                <a16:creationId xmlns:a16="http://schemas.microsoft.com/office/drawing/2014/main" id="{E47C1EDF-233A-4594-BD90-FCAFDA26067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2572" y="292400"/>
            <a:ext cx="9109416" cy="60748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236722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000">
        <p:fade/>
      </p:transition>
    </mc:Choice>
    <mc:Fallback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</TotalTime>
  <Words>23</Words>
  <Application>Microsoft Office PowerPoint</Application>
  <PresentationFormat>Breedbeeld</PresentationFormat>
  <Paragraphs>20</Paragraphs>
  <Slides>19</Slides>
  <Notes>19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3</vt:i4>
      </vt:variant>
      <vt:variant>
        <vt:lpstr>Thema</vt:lpstr>
      </vt:variant>
      <vt:variant>
        <vt:i4>1</vt:i4>
      </vt:variant>
      <vt:variant>
        <vt:lpstr>Diatitels</vt:lpstr>
      </vt:variant>
      <vt:variant>
        <vt:i4>19</vt:i4>
      </vt:variant>
    </vt:vector>
  </HeadingPairs>
  <TitlesOfParts>
    <vt:vector size="23" baseType="lpstr">
      <vt:lpstr>Arial</vt:lpstr>
      <vt:lpstr>Calibri</vt:lpstr>
      <vt:lpstr>Calibri Light</vt:lpstr>
      <vt:lpstr>Kantoorthema</vt:lpstr>
      <vt:lpstr>Foto’s van Ad Fahner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Foto’s van Ad Fahner</dc:title>
  <dc:creator>Gebruiker</dc:creator>
  <cp:lastModifiedBy>Gebruiker</cp:lastModifiedBy>
  <cp:revision>5</cp:revision>
  <dcterms:created xsi:type="dcterms:W3CDTF">2018-07-21T07:44:58Z</dcterms:created>
  <dcterms:modified xsi:type="dcterms:W3CDTF">2018-07-21T07:58:31Z</dcterms:modified>
</cp:coreProperties>
</file>